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slideLayouts/slideLayout12.xml" ContentType="application/vnd.openxmlformats-officedocument.presentationml.slideLayout+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13.xml" ContentType="application/vnd.openxmlformats-officedocument.presentationml.slideLayout+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9" r:id="rId1"/>
  </p:sldMasterIdLst>
  <p:notesMasterIdLst>
    <p:notesMasterId r:id="rId15"/>
  </p:notesMasterIdLst>
  <p:handoutMasterIdLst>
    <p:handoutMasterId r:id="rId16"/>
  </p:handoutMasterIdLst>
  <p:sldIdLst>
    <p:sldId id="452" r:id="rId2"/>
    <p:sldId id="510" r:id="rId3"/>
    <p:sldId id="501" r:id="rId4"/>
    <p:sldId id="508" r:id="rId5"/>
    <p:sldId id="502" r:id="rId6"/>
    <p:sldId id="503" r:id="rId7"/>
    <p:sldId id="504" r:id="rId8"/>
    <p:sldId id="505" r:id="rId9"/>
    <p:sldId id="506" r:id="rId10"/>
    <p:sldId id="507" r:id="rId11"/>
    <p:sldId id="509" r:id="rId12"/>
    <p:sldId id="511" r:id="rId13"/>
    <p:sldId id="500" r:id="rId14"/>
  </p:sldIdLst>
  <p:sldSz cx="9144000" cy="6858000" type="screen4x3"/>
  <p:notesSz cx="6858000" cy="9766300"/>
  <p:defaultTextStyle>
    <a:defPPr>
      <a:defRPr lang="en-GB"/>
    </a:defPPr>
    <a:lvl1pPr algn="l" rtl="0" fontAlgn="base">
      <a:spcBef>
        <a:spcPct val="0"/>
      </a:spcBef>
      <a:spcAft>
        <a:spcPct val="0"/>
      </a:spcAft>
      <a:defRPr sz="2400" kern="1200">
        <a:solidFill>
          <a:schemeClr val="tx1"/>
        </a:solidFill>
        <a:latin typeface="Times" pitchFamily="-109" charset="0"/>
        <a:ea typeface="ＭＳ Ｐゴシック" pitchFamily="-109" charset="-128"/>
        <a:cs typeface="+mn-cs"/>
      </a:defRPr>
    </a:lvl1pPr>
    <a:lvl2pPr marL="457200" algn="l" rtl="0" fontAlgn="base">
      <a:spcBef>
        <a:spcPct val="0"/>
      </a:spcBef>
      <a:spcAft>
        <a:spcPct val="0"/>
      </a:spcAft>
      <a:defRPr sz="2400" kern="1200">
        <a:solidFill>
          <a:schemeClr val="tx1"/>
        </a:solidFill>
        <a:latin typeface="Times" pitchFamily="-109" charset="0"/>
        <a:ea typeface="ＭＳ Ｐゴシック" pitchFamily="-109" charset="-128"/>
        <a:cs typeface="+mn-cs"/>
      </a:defRPr>
    </a:lvl2pPr>
    <a:lvl3pPr marL="914400" algn="l" rtl="0" fontAlgn="base">
      <a:spcBef>
        <a:spcPct val="0"/>
      </a:spcBef>
      <a:spcAft>
        <a:spcPct val="0"/>
      </a:spcAft>
      <a:defRPr sz="2400" kern="1200">
        <a:solidFill>
          <a:schemeClr val="tx1"/>
        </a:solidFill>
        <a:latin typeface="Times" pitchFamily="-109" charset="0"/>
        <a:ea typeface="ＭＳ Ｐゴシック" pitchFamily="-109" charset="-128"/>
        <a:cs typeface="+mn-cs"/>
      </a:defRPr>
    </a:lvl3pPr>
    <a:lvl4pPr marL="1371600" algn="l" rtl="0" fontAlgn="base">
      <a:spcBef>
        <a:spcPct val="0"/>
      </a:spcBef>
      <a:spcAft>
        <a:spcPct val="0"/>
      </a:spcAft>
      <a:defRPr sz="2400" kern="1200">
        <a:solidFill>
          <a:schemeClr val="tx1"/>
        </a:solidFill>
        <a:latin typeface="Times" pitchFamily="-109" charset="0"/>
        <a:ea typeface="ＭＳ Ｐゴシック" pitchFamily="-109" charset="-128"/>
        <a:cs typeface="+mn-cs"/>
      </a:defRPr>
    </a:lvl4pPr>
    <a:lvl5pPr marL="1828800" algn="l" rtl="0" fontAlgn="base">
      <a:spcBef>
        <a:spcPct val="0"/>
      </a:spcBef>
      <a:spcAft>
        <a:spcPct val="0"/>
      </a:spcAft>
      <a:defRPr sz="2400" kern="1200">
        <a:solidFill>
          <a:schemeClr val="tx1"/>
        </a:solidFill>
        <a:latin typeface="Times" pitchFamily="-109" charset="0"/>
        <a:ea typeface="ＭＳ Ｐゴシック" pitchFamily="-109" charset="-128"/>
        <a:cs typeface="+mn-cs"/>
      </a:defRPr>
    </a:lvl5pPr>
    <a:lvl6pPr marL="2286000" algn="l" defTabSz="914400" rtl="0" eaLnBrk="1" latinLnBrk="0" hangingPunct="1">
      <a:defRPr sz="2400" kern="1200">
        <a:solidFill>
          <a:schemeClr val="tx1"/>
        </a:solidFill>
        <a:latin typeface="Times" pitchFamily="-109" charset="0"/>
        <a:ea typeface="ＭＳ Ｐゴシック" pitchFamily="-109" charset="-128"/>
        <a:cs typeface="+mn-cs"/>
      </a:defRPr>
    </a:lvl6pPr>
    <a:lvl7pPr marL="2743200" algn="l" defTabSz="914400" rtl="0" eaLnBrk="1" latinLnBrk="0" hangingPunct="1">
      <a:defRPr sz="2400" kern="1200">
        <a:solidFill>
          <a:schemeClr val="tx1"/>
        </a:solidFill>
        <a:latin typeface="Times" pitchFamily="-109" charset="0"/>
        <a:ea typeface="ＭＳ Ｐゴシック" pitchFamily="-109" charset="-128"/>
        <a:cs typeface="+mn-cs"/>
      </a:defRPr>
    </a:lvl7pPr>
    <a:lvl8pPr marL="3200400" algn="l" defTabSz="914400" rtl="0" eaLnBrk="1" latinLnBrk="0" hangingPunct="1">
      <a:defRPr sz="2400" kern="1200">
        <a:solidFill>
          <a:schemeClr val="tx1"/>
        </a:solidFill>
        <a:latin typeface="Times" pitchFamily="-109" charset="0"/>
        <a:ea typeface="ＭＳ Ｐゴシック" pitchFamily="-109" charset="-128"/>
        <a:cs typeface="+mn-cs"/>
      </a:defRPr>
    </a:lvl8pPr>
    <a:lvl9pPr marL="3657600" algn="l" defTabSz="914400" rtl="0" eaLnBrk="1" latinLnBrk="0" hangingPunct="1">
      <a:defRPr sz="2400" kern="1200">
        <a:solidFill>
          <a:schemeClr val="tx1"/>
        </a:solidFill>
        <a:latin typeface="Times" pitchFamily="-109" charset="0"/>
        <a:ea typeface="ＭＳ Ｐゴシック" pitchFamily="-109" charset="-128"/>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showPr showNarration="1" useTimings="0">
    <p:present/>
    <p:sldAll/>
    <p:penClr>
      <a:schemeClr val="tx1"/>
    </p:penClr>
  </p:showPr>
  <p:clrMru>
    <a:srgbClr val="FFCC99"/>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148" d="100"/>
          <a:sy n="148" d="100"/>
        </p:scale>
        <p:origin x="-131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4" d="100"/>
          <a:sy n="44" d="100"/>
        </p:scale>
        <p:origin x="-1620" y="-108"/>
      </p:cViewPr>
      <p:guideLst>
        <p:guide orient="horz" pos="3076"/>
        <p:guide pos="2160"/>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641850"/>
            <a:ext cx="5029200" cy="4114800"/>
          </a:xfrm>
          <a:prstGeom prst="rect">
            <a:avLst/>
          </a:prstGeom>
          <a:noFill/>
          <a:ln w="12700">
            <a:noFill/>
            <a:miter lim="800000"/>
            <a:headEnd/>
            <a:tailEnd/>
          </a:ln>
          <a:effectLst/>
        </p:spPr>
        <p:txBody>
          <a:bodyPr vert="horz" wrap="square" lIns="90487" tIns="44450" rIns="90487" bIns="44450" numCol="1" anchor="t" anchorCtr="0" compatLnSpc="1">
            <a:prstTxWarp prst="textNoShape">
              <a:avLst/>
            </a:prstTxWarp>
          </a:bodyPr>
          <a:lstStyle/>
          <a:p>
            <a:pPr lvl="0"/>
            <a:r>
              <a:rPr lang="en-GB" smtClean="0"/>
              <a:t>Click to edit Master notes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6387" name="Rectangle 3"/>
          <p:cNvSpPr>
            <a:spLocks noGrp="1" noRot="1" noChangeAspect="1" noChangeArrowheads="1" noTextEdit="1"/>
          </p:cNvSpPr>
          <p:nvPr>
            <p:ph type="sldImg" idx="2"/>
          </p:nvPr>
        </p:nvSpPr>
        <p:spPr bwMode="auto">
          <a:xfrm>
            <a:off x="1143000" y="847725"/>
            <a:ext cx="4572000" cy="3429000"/>
          </a:xfrm>
          <a:prstGeom prst="rect">
            <a:avLst/>
          </a:prstGeom>
          <a:noFill/>
          <a:ln w="12700">
            <a:solidFill>
              <a:schemeClr val="tx1"/>
            </a:solidFill>
            <a:miter lim="800000"/>
            <a:headEnd/>
            <a:tailEnd/>
          </a:ln>
        </p:spPr>
      </p:sp>
    </p:spTree>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Helvetica" charset="0"/>
        <a:ea typeface="ＭＳ Ｐゴシック" pitchFamily="-107" charset="-128"/>
        <a:cs typeface="ＭＳ Ｐゴシック" pitchFamily="-107" charset="-128"/>
      </a:defRPr>
    </a:lvl1pPr>
    <a:lvl2pPr marL="457200" algn="l" rtl="0" eaLnBrk="0" fontAlgn="base" hangingPunct="0">
      <a:spcBef>
        <a:spcPct val="30000"/>
      </a:spcBef>
      <a:spcAft>
        <a:spcPct val="0"/>
      </a:spcAft>
      <a:defRPr sz="1200" kern="1200">
        <a:solidFill>
          <a:schemeClr val="tx1"/>
        </a:solidFill>
        <a:latin typeface="Helvetica"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Helvetica"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Helvetica"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Helvetica"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3886200" y="0"/>
            <a:ext cx="2971800" cy="487363"/>
          </a:xfrm>
          <a:prstGeom prst="rect">
            <a:avLst/>
          </a:prstGeom>
          <a:noFill/>
          <a:ln w="12700">
            <a:noFill/>
            <a:miter lim="800000"/>
            <a:headEnd/>
            <a:tailEnd/>
          </a:ln>
        </p:spPr>
        <p:txBody>
          <a:bodyPr wrap="none" anchor="ctr"/>
          <a:lstStyle/>
          <a:p>
            <a:pPr eaLnBrk="0" hangingPunct="0"/>
            <a:endParaRPr lang="en-US"/>
          </a:p>
        </p:txBody>
      </p:sp>
      <p:sp>
        <p:nvSpPr>
          <p:cNvPr id="18435" name="Rectangle 3"/>
          <p:cNvSpPr>
            <a:spLocks noChangeArrowheads="1"/>
          </p:cNvSpPr>
          <p:nvPr/>
        </p:nvSpPr>
        <p:spPr bwMode="auto">
          <a:xfrm>
            <a:off x="3886200" y="9277350"/>
            <a:ext cx="2971800" cy="488950"/>
          </a:xfrm>
          <a:prstGeom prst="rect">
            <a:avLst/>
          </a:prstGeom>
          <a:noFill/>
          <a:ln w="12700">
            <a:noFill/>
            <a:miter lim="800000"/>
            <a:headEnd/>
            <a:tailEnd/>
          </a:ln>
        </p:spPr>
        <p:txBody>
          <a:bodyPr lIns="20138" tIns="0" rIns="20138" bIns="0" anchor="b"/>
          <a:lstStyle/>
          <a:p>
            <a:pPr algn="r" defTabSz="966788" eaLnBrk="0" hangingPunct="0"/>
            <a:r>
              <a:rPr lang="en-US" sz="1100" i="1"/>
              <a:t>1</a:t>
            </a:r>
          </a:p>
        </p:txBody>
      </p:sp>
      <p:sp>
        <p:nvSpPr>
          <p:cNvPr id="18436" name="Rectangle 4"/>
          <p:cNvSpPr>
            <a:spLocks noChangeArrowheads="1"/>
          </p:cNvSpPr>
          <p:nvPr/>
        </p:nvSpPr>
        <p:spPr bwMode="auto">
          <a:xfrm>
            <a:off x="0" y="9277350"/>
            <a:ext cx="2971800" cy="488950"/>
          </a:xfrm>
          <a:prstGeom prst="rect">
            <a:avLst/>
          </a:prstGeom>
          <a:noFill/>
          <a:ln w="12700">
            <a:noFill/>
            <a:miter lim="800000"/>
            <a:headEnd/>
            <a:tailEnd/>
          </a:ln>
        </p:spPr>
        <p:txBody>
          <a:bodyPr wrap="none" anchor="ctr"/>
          <a:lstStyle/>
          <a:p>
            <a:pPr eaLnBrk="0" hangingPunct="0"/>
            <a:endParaRPr lang="en-US"/>
          </a:p>
        </p:txBody>
      </p:sp>
      <p:sp>
        <p:nvSpPr>
          <p:cNvPr id="18437" name="Rectangle 5"/>
          <p:cNvSpPr>
            <a:spLocks noChangeArrowheads="1"/>
          </p:cNvSpPr>
          <p:nvPr/>
        </p:nvSpPr>
        <p:spPr bwMode="auto">
          <a:xfrm>
            <a:off x="0" y="0"/>
            <a:ext cx="2971800" cy="487363"/>
          </a:xfrm>
          <a:prstGeom prst="rect">
            <a:avLst/>
          </a:prstGeom>
          <a:noFill/>
          <a:ln w="12700">
            <a:noFill/>
            <a:miter lim="800000"/>
            <a:headEnd/>
            <a:tailEnd/>
          </a:ln>
        </p:spPr>
        <p:txBody>
          <a:bodyPr wrap="none" anchor="ctr"/>
          <a:lstStyle/>
          <a:p>
            <a:pPr eaLnBrk="0" hangingPunct="0"/>
            <a:endParaRPr lang="en-US"/>
          </a:p>
        </p:txBody>
      </p:sp>
      <p:sp>
        <p:nvSpPr>
          <p:cNvPr id="18438" name="Rectangle 6"/>
          <p:cNvSpPr>
            <a:spLocks noChangeArrowheads="1"/>
          </p:cNvSpPr>
          <p:nvPr/>
        </p:nvSpPr>
        <p:spPr bwMode="auto">
          <a:xfrm>
            <a:off x="3886200" y="0"/>
            <a:ext cx="2971800" cy="487363"/>
          </a:xfrm>
          <a:prstGeom prst="rect">
            <a:avLst/>
          </a:prstGeom>
          <a:noFill/>
          <a:ln w="12700">
            <a:noFill/>
            <a:miter lim="800000"/>
            <a:headEnd/>
            <a:tailEnd/>
          </a:ln>
        </p:spPr>
        <p:txBody>
          <a:bodyPr wrap="none" anchor="ctr"/>
          <a:lstStyle/>
          <a:p>
            <a:pPr eaLnBrk="0" hangingPunct="0"/>
            <a:endParaRPr lang="en-US"/>
          </a:p>
        </p:txBody>
      </p:sp>
      <p:sp>
        <p:nvSpPr>
          <p:cNvPr id="18439" name="Rectangle 7"/>
          <p:cNvSpPr>
            <a:spLocks noChangeArrowheads="1"/>
          </p:cNvSpPr>
          <p:nvPr/>
        </p:nvSpPr>
        <p:spPr bwMode="auto">
          <a:xfrm>
            <a:off x="3886200" y="9277350"/>
            <a:ext cx="2971800" cy="488950"/>
          </a:xfrm>
          <a:prstGeom prst="rect">
            <a:avLst/>
          </a:prstGeom>
          <a:noFill/>
          <a:ln w="12700">
            <a:noFill/>
            <a:miter lim="800000"/>
            <a:headEnd/>
            <a:tailEnd/>
          </a:ln>
        </p:spPr>
        <p:txBody>
          <a:bodyPr lIns="20138" tIns="0" rIns="20138" bIns="0" anchor="b"/>
          <a:lstStyle/>
          <a:p>
            <a:pPr algn="r" defTabSz="966788" eaLnBrk="0" hangingPunct="0"/>
            <a:r>
              <a:rPr lang="en-US" sz="1100" i="1"/>
              <a:t>54</a:t>
            </a:r>
          </a:p>
        </p:txBody>
      </p:sp>
      <p:sp>
        <p:nvSpPr>
          <p:cNvPr id="18440" name="Rectangle 8"/>
          <p:cNvSpPr>
            <a:spLocks noChangeArrowheads="1"/>
          </p:cNvSpPr>
          <p:nvPr/>
        </p:nvSpPr>
        <p:spPr bwMode="auto">
          <a:xfrm>
            <a:off x="0" y="9277350"/>
            <a:ext cx="2971800" cy="488950"/>
          </a:xfrm>
          <a:prstGeom prst="rect">
            <a:avLst/>
          </a:prstGeom>
          <a:noFill/>
          <a:ln w="12700">
            <a:noFill/>
            <a:miter lim="800000"/>
            <a:headEnd/>
            <a:tailEnd/>
          </a:ln>
        </p:spPr>
        <p:txBody>
          <a:bodyPr wrap="none" anchor="ctr"/>
          <a:lstStyle/>
          <a:p>
            <a:pPr eaLnBrk="0" hangingPunct="0"/>
            <a:endParaRPr lang="en-US"/>
          </a:p>
        </p:txBody>
      </p:sp>
      <p:sp>
        <p:nvSpPr>
          <p:cNvPr id="18441" name="Rectangle 9"/>
          <p:cNvSpPr>
            <a:spLocks noChangeArrowheads="1"/>
          </p:cNvSpPr>
          <p:nvPr/>
        </p:nvSpPr>
        <p:spPr bwMode="auto">
          <a:xfrm>
            <a:off x="0" y="0"/>
            <a:ext cx="2971800" cy="487363"/>
          </a:xfrm>
          <a:prstGeom prst="rect">
            <a:avLst/>
          </a:prstGeom>
          <a:noFill/>
          <a:ln w="12700">
            <a:noFill/>
            <a:miter lim="800000"/>
            <a:headEnd/>
            <a:tailEnd/>
          </a:ln>
        </p:spPr>
        <p:txBody>
          <a:bodyPr wrap="none" anchor="ctr"/>
          <a:lstStyle/>
          <a:p>
            <a:pPr eaLnBrk="0" hangingPunct="0"/>
            <a:endParaRPr lang="en-US"/>
          </a:p>
        </p:txBody>
      </p:sp>
      <p:sp>
        <p:nvSpPr>
          <p:cNvPr id="18442" name="Rectangle 10"/>
          <p:cNvSpPr>
            <a:spLocks noChangeArrowheads="1"/>
          </p:cNvSpPr>
          <p:nvPr/>
        </p:nvSpPr>
        <p:spPr bwMode="auto">
          <a:xfrm>
            <a:off x="3886200" y="0"/>
            <a:ext cx="2971800" cy="487363"/>
          </a:xfrm>
          <a:prstGeom prst="rect">
            <a:avLst/>
          </a:prstGeom>
          <a:noFill/>
          <a:ln w="12700">
            <a:noFill/>
            <a:miter lim="800000"/>
            <a:headEnd/>
            <a:tailEnd/>
          </a:ln>
        </p:spPr>
        <p:txBody>
          <a:bodyPr wrap="none" anchor="ctr"/>
          <a:lstStyle/>
          <a:p>
            <a:pPr eaLnBrk="0" hangingPunct="0"/>
            <a:endParaRPr lang="en-US"/>
          </a:p>
        </p:txBody>
      </p:sp>
      <p:sp>
        <p:nvSpPr>
          <p:cNvPr id="18443" name="Rectangle 11"/>
          <p:cNvSpPr>
            <a:spLocks noChangeArrowheads="1"/>
          </p:cNvSpPr>
          <p:nvPr/>
        </p:nvSpPr>
        <p:spPr bwMode="auto">
          <a:xfrm>
            <a:off x="3886200" y="9277350"/>
            <a:ext cx="2971800" cy="488950"/>
          </a:xfrm>
          <a:prstGeom prst="rect">
            <a:avLst/>
          </a:prstGeom>
          <a:noFill/>
          <a:ln w="12700">
            <a:noFill/>
            <a:miter lim="800000"/>
            <a:headEnd/>
            <a:tailEnd/>
          </a:ln>
        </p:spPr>
        <p:txBody>
          <a:bodyPr lIns="20138" tIns="0" rIns="20138" bIns="0" anchor="b"/>
          <a:lstStyle/>
          <a:p>
            <a:pPr algn="r" defTabSz="966788" eaLnBrk="0" hangingPunct="0"/>
            <a:r>
              <a:rPr lang="en-US" sz="1100" i="1"/>
              <a:t>54</a:t>
            </a:r>
          </a:p>
        </p:txBody>
      </p:sp>
      <p:sp>
        <p:nvSpPr>
          <p:cNvPr id="18444" name="Rectangle 12"/>
          <p:cNvSpPr>
            <a:spLocks noChangeArrowheads="1"/>
          </p:cNvSpPr>
          <p:nvPr/>
        </p:nvSpPr>
        <p:spPr bwMode="auto">
          <a:xfrm>
            <a:off x="0" y="9277350"/>
            <a:ext cx="2971800" cy="488950"/>
          </a:xfrm>
          <a:prstGeom prst="rect">
            <a:avLst/>
          </a:prstGeom>
          <a:noFill/>
          <a:ln w="12700">
            <a:noFill/>
            <a:miter lim="800000"/>
            <a:headEnd/>
            <a:tailEnd/>
          </a:ln>
        </p:spPr>
        <p:txBody>
          <a:bodyPr wrap="none" anchor="ctr"/>
          <a:lstStyle/>
          <a:p>
            <a:pPr eaLnBrk="0" hangingPunct="0"/>
            <a:endParaRPr lang="en-US"/>
          </a:p>
        </p:txBody>
      </p:sp>
      <p:sp>
        <p:nvSpPr>
          <p:cNvPr id="18445" name="Rectangle 13"/>
          <p:cNvSpPr>
            <a:spLocks noChangeArrowheads="1"/>
          </p:cNvSpPr>
          <p:nvPr/>
        </p:nvSpPr>
        <p:spPr bwMode="auto">
          <a:xfrm>
            <a:off x="0" y="0"/>
            <a:ext cx="2971800" cy="487363"/>
          </a:xfrm>
          <a:prstGeom prst="rect">
            <a:avLst/>
          </a:prstGeom>
          <a:noFill/>
          <a:ln w="12700">
            <a:noFill/>
            <a:miter lim="800000"/>
            <a:headEnd/>
            <a:tailEnd/>
          </a:ln>
        </p:spPr>
        <p:txBody>
          <a:bodyPr wrap="none" anchor="ctr"/>
          <a:lstStyle/>
          <a:p>
            <a:pPr eaLnBrk="0" hangingPunct="0"/>
            <a:endParaRPr lang="en-US"/>
          </a:p>
        </p:txBody>
      </p:sp>
      <p:sp>
        <p:nvSpPr>
          <p:cNvPr id="18446" name="Rectangle 14"/>
          <p:cNvSpPr>
            <a:spLocks noGrp="1" noRot="1" noChangeAspect="1" noChangeArrowheads="1" noTextEdit="1"/>
          </p:cNvSpPr>
          <p:nvPr>
            <p:ph type="sldImg"/>
          </p:nvPr>
        </p:nvSpPr>
        <p:spPr>
          <a:ln cap="flat"/>
        </p:spPr>
      </p:sp>
      <p:sp>
        <p:nvSpPr>
          <p:cNvPr id="18447" name="Rectangle 15"/>
          <p:cNvSpPr>
            <a:spLocks noGrp="1" noChangeArrowheads="1"/>
          </p:cNvSpPr>
          <p:nvPr>
            <p:ph type="body" idx="1"/>
          </p:nvPr>
        </p:nvSpPr>
        <p:spPr>
          <a:noFill/>
          <a:ln w="9525"/>
        </p:spPr>
        <p:txBody>
          <a:bodyPr/>
          <a:lstStyle/>
          <a:p>
            <a:endParaRPr lang="en-US" smtClean="0">
              <a:latin typeface="Helvetica" pitchFamily="-109" charset="0"/>
              <a:ea typeface="ＭＳ Ｐゴシック" pitchFamily="-109"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w="9525"/>
        </p:spPr>
        <p:txBody>
          <a:bodyPr/>
          <a:lstStyle/>
          <a:p>
            <a:endParaRPr lang="en-US" smtClean="0">
              <a:latin typeface="Helvetica" pitchFamily="-109" charset="0"/>
              <a:ea typeface="ＭＳ Ｐゴシック" pitchFamily="-109"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9100" y="152400"/>
            <a:ext cx="2179638" cy="6477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52400"/>
            <a:ext cx="6388100" cy="6477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67750" cy="8382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228600" y="1219200"/>
            <a:ext cx="8720138" cy="5410200"/>
          </a:xfrm>
        </p:spPr>
        <p:txBody>
          <a:bodyPr/>
          <a:lstStyle/>
          <a:p>
            <a:pPr lvl="0"/>
            <a:r>
              <a:rPr lang="en-US" noProof="0" smtClean="0"/>
              <a:t>Click icon to add chart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67750" cy="838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28600" y="1219200"/>
            <a:ext cx="4283075" cy="5410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64075" y="1219200"/>
            <a:ext cx="4284663" cy="5410200"/>
          </a:xfrm>
        </p:spPr>
        <p:txBody>
          <a:bodyPr/>
          <a:lstStyle/>
          <a:p>
            <a:pPr lvl="0"/>
            <a:r>
              <a:rPr lang="en-US" noProof="0" smtClean="0"/>
              <a:t>Click icon to add clip art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18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219200"/>
            <a:ext cx="4283075"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4075" y="1219200"/>
            <a:ext cx="4284663"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2"/>
      </p:bgRef>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228600" y="1219200"/>
            <a:ext cx="8720138" cy="5410200"/>
          </a:xfrm>
          <a:prstGeom prst="rect">
            <a:avLst/>
          </a:prstGeom>
          <a:noFill/>
          <a:ln w="12700">
            <a:noFill/>
            <a:miter lim="800000"/>
            <a:headEnd/>
            <a:tailEnd/>
          </a:ln>
        </p:spPr>
        <p:txBody>
          <a:bodyPr vert="horz" wrap="square" lIns="90487" tIns="44450" rIns="90487"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49507" name="Rectangle 3"/>
          <p:cNvSpPr>
            <a:spLocks noGrp="1" noChangeArrowheads="1"/>
          </p:cNvSpPr>
          <p:nvPr>
            <p:ph type="title"/>
          </p:nvPr>
        </p:nvSpPr>
        <p:spPr bwMode="auto">
          <a:xfrm>
            <a:off x="228600" y="152400"/>
            <a:ext cx="8667750" cy="838200"/>
          </a:xfrm>
          <a:prstGeom prst="rect">
            <a:avLst/>
          </a:prstGeom>
          <a:noFill/>
          <a:ln w="12700">
            <a:noFill/>
            <a:miter lim="800000"/>
            <a:headEnd/>
            <a:tailEnd/>
          </a:ln>
          <a:effectLst>
            <a:outerShdw blurRad="63500" dist="38099" dir="2700000" algn="ctr" rotWithShape="0">
              <a:srgbClr val="000000">
                <a:alpha val="74997"/>
              </a:srgbClr>
            </a:outerShdw>
          </a:effectLst>
        </p:spPr>
        <p:txBody>
          <a:bodyPr vert="horz" wrap="square" lIns="90487" tIns="44450" rIns="90487" bIns="44450" numCol="1" anchor="ctr" anchorCtr="0" compatLnSpc="1">
            <a:prstTxWarp prst="textNoShape">
              <a:avLst/>
            </a:prstTxWarp>
          </a:bodyPr>
          <a:lstStyle/>
          <a:p>
            <a:pPr lvl="0"/>
            <a:r>
              <a:rPr lang="en-US" smtClean="0"/>
              <a:t>Click to edit Master title style</a:t>
            </a:r>
            <a:endParaRPr lang="en-GB" smtClean="0"/>
          </a:p>
        </p:txBody>
      </p:sp>
      <p:sp>
        <p:nvSpPr>
          <p:cNvPr id="6" name="Footer Placeholder 5"/>
          <p:cNvSpPr>
            <a:spLocks noGrp="1"/>
          </p:cNvSpPr>
          <p:nvPr>
            <p:ph type="ftr" sz="quarter" idx="3"/>
          </p:nvPr>
        </p:nvSpPr>
        <p:spPr>
          <a:xfrm>
            <a:off x="0" y="6492875"/>
            <a:ext cx="9144000" cy="365125"/>
          </a:xfrm>
          <a:prstGeom prst="rect">
            <a:avLst/>
          </a:prstGeom>
        </p:spPr>
        <p:txBody>
          <a:bodyPr vert="horz" wrap="square" lIns="91440" tIns="45720" rIns="91440" bIns="45720" numCol="1" anchor="ctr" anchorCtr="0" compatLnSpc="1">
            <a:prstTxWarp prst="textNoShape">
              <a:avLst/>
            </a:prstTxWarp>
          </a:bodyPr>
          <a:lstStyle>
            <a:lvl1pPr eaLnBrk="0" hangingPunct="0">
              <a:defRPr sz="1800">
                <a:solidFill>
                  <a:srgbClr val="E2FA2E"/>
                </a:solidFill>
                <a:latin typeface="Verdana" pitchFamily="-109" charset="0"/>
              </a:defRPr>
            </a:lvl1pPr>
          </a:lstStyle>
          <a:p>
            <a:r>
              <a:rPr lang="en-US"/>
              <a:t>Ref</a:t>
            </a:r>
          </a:p>
        </p:txBody>
      </p:sp>
    </p:spTree>
  </p:cSld>
  <p:clrMap bg1="dk1" tx1="lt1" bg2="dk2" tx2="lt2" accent1="accent1" accent2="accent2" accent3="accent3" accent4="accent4" accent5="accent5" accent6="accent6" hlink="hlink" folHlink="folHlink"/>
  <p:sldLayoutIdLst>
    <p:sldLayoutId id="2147484560" r:id="rId1"/>
    <p:sldLayoutId id="2147484561" r:id="rId2"/>
    <p:sldLayoutId id="2147484562" r:id="rId3"/>
    <p:sldLayoutId id="2147484563" r:id="rId4"/>
    <p:sldLayoutId id="2147484564" r:id="rId5"/>
    <p:sldLayoutId id="2147484565" r:id="rId6"/>
    <p:sldLayoutId id="2147484566" r:id="rId7"/>
    <p:sldLayoutId id="2147484567" r:id="rId8"/>
    <p:sldLayoutId id="2147484568" r:id="rId9"/>
    <p:sldLayoutId id="2147484569" r:id="rId10"/>
    <p:sldLayoutId id="2147484570" r:id="rId11"/>
    <p:sldLayoutId id="2147484571" r:id="rId12"/>
    <p:sldLayoutId id="2147484572" r:id="rId13"/>
  </p:sldLayoutIdLst>
  <p:hf sldNum="0" hdr="0" dt="0"/>
  <p:txStyles>
    <p:titleStyle>
      <a:lvl1pPr algn="l" rtl="0" eaLnBrk="0" fontAlgn="base" hangingPunct="0">
        <a:spcBef>
          <a:spcPct val="0"/>
        </a:spcBef>
        <a:spcAft>
          <a:spcPct val="0"/>
        </a:spcAft>
        <a:defRPr sz="3200">
          <a:solidFill>
            <a:schemeClr val="tx2"/>
          </a:solidFill>
          <a:latin typeface="+mj-lt"/>
          <a:ea typeface="ＭＳ Ｐゴシック" pitchFamily="-107" charset="-128"/>
          <a:cs typeface="ＭＳ Ｐゴシック" pitchFamily="-107" charset="-128"/>
        </a:defRPr>
      </a:lvl1pPr>
      <a:lvl2pPr algn="l" rtl="0" eaLnBrk="0" fontAlgn="base" hangingPunct="0">
        <a:spcBef>
          <a:spcPct val="0"/>
        </a:spcBef>
        <a:spcAft>
          <a:spcPct val="0"/>
        </a:spcAft>
        <a:defRPr sz="3200">
          <a:solidFill>
            <a:schemeClr val="tx2"/>
          </a:solidFill>
          <a:latin typeface="Verdana" charset="0"/>
          <a:ea typeface="ＭＳ Ｐゴシック" pitchFamily="-107" charset="-128"/>
          <a:cs typeface="ＭＳ Ｐゴシック" pitchFamily="-107" charset="-128"/>
        </a:defRPr>
      </a:lvl2pPr>
      <a:lvl3pPr algn="l" rtl="0" eaLnBrk="0" fontAlgn="base" hangingPunct="0">
        <a:spcBef>
          <a:spcPct val="0"/>
        </a:spcBef>
        <a:spcAft>
          <a:spcPct val="0"/>
        </a:spcAft>
        <a:defRPr sz="3200">
          <a:solidFill>
            <a:schemeClr val="tx2"/>
          </a:solidFill>
          <a:latin typeface="Verdana" charset="0"/>
          <a:ea typeface="ＭＳ Ｐゴシック" pitchFamily="-107" charset="-128"/>
          <a:cs typeface="ＭＳ Ｐゴシック" pitchFamily="-107" charset="-128"/>
        </a:defRPr>
      </a:lvl3pPr>
      <a:lvl4pPr algn="l" rtl="0" eaLnBrk="0" fontAlgn="base" hangingPunct="0">
        <a:spcBef>
          <a:spcPct val="0"/>
        </a:spcBef>
        <a:spcAft>
          <a:spcPct val="0"/>
        </a:spcAft>
        <a:defRPr sz="3200">
          <a:solidFill>
            <a:schemeClr val="tx2"/>
          </a:solidFill>
          <a:latin typeface="Verdana" charset="0"/>
          <a:ea typeface="ＭＳ Ｐゴシック" pitchFamily="-107" charset="-128"/>
          <a:cs typeface="ＭＳ Ｐゴシック" pitchFamily="-107" charset="-128"/>
        </a:defRPr>
      </a:lvl4pPr>
      <a:lvl5pPr algn="l" rtl="0" eaLnBrk="0" fontAlgn="base" hangingPunct="0">
        <a:spcBef>
          <a:spcPct val="0"/>
        </a:spcBef>
        <a:spcAft>
          <a:spcPct val="0"/>
        </a:spcAft>
        <a:defRPr sz="3200">
          <a:solidFill>
            <a:schemeClr val="tx2"/>
          </a:solidFill>
          <a:latin typeface="Verdana" charset="0"/>
          <a:ea typeface="ＭＳ Ｐゴシック" pitchFamily="-107" charset="-128"/>
          <a:cs typeface="ＭＳ Ｐゴシック" pitchFamily="-107" charset="-128"/>
        </a:defRPr>
      </a:lvl5pPr>
      <a:lvl6pPr marL="457200" algn="l" rtl="0" eaLnBrk="1" fontAlgn="base" hangingPunct="1">
        <a:spcBef>
          <a:spcPct val="0"/>
        </a:spcBef>
        <a:spcAft>
          <a:spcPct val="0"/>
        </a:spcAft>
        <a:defRPr sz="3200">
          <a:solidFill>
            <a:schemeClr val="tx2"/>
          </a:solidFill>
          <a:latin typeface="Verdana" charset="0"/>
        </a:defRPr>
      </a:lvl6pPr>
      <a:lvl7pPr marL="914400" algn="l" rtl="0" eaLnBrk="1" fontAlgn="base" hangingPunct="1">
        <a:spcBef>
          <a:spcPct val="0"/>
        </a:spcBef>
        <a:spcAft>
          <a:spcPct val="0"/>
        </a:spcAft>
        <a:defRPr sz="3200">
          <a:solidFill>
            <a:schemeClr val="tx2"/>
          </a:solidFill>
          <a:latin typeface="Verdana" charset="0"/>
        </a:defRPr>
      </a:lvl7pPr>
      <a:lvl8pPr marL="1371600" algn="l" rtl="0" eaLnBrk="1" fontAlgn="base" hangingPunct="1">
        <a:spcBef>
          <a:spcPct val="0"/>
        </a:spcBef>
        <a:spcAft>
          <a:spcPct val="0"/>
        </a:spcAft>
        <a:defRPr sz="3200">
          <a:solidFill>
            <a:schemeClr val="tx2"/>
          </a:solidFill>
          <a:latin typeface="Verdana" charset="0"/>
        </a:defRPr>
      </a:lvl8pPr>
      <a:lvl9pPr marL="1828800" algn="l" rtl="0" eaLnBrk="1" fontAlgn="base" hangingPunct="1">
        <a:spcBef>
          <a:spcPct val="0"/>
        </a:spcBef>
        <a:spcAft>
          <a:spcPct val="0"/>
        </a:spcAft>
        <a:defRPr sz="3200">
          <a:solidFill>
            <a:schemeClr val="tx2"/>
          </a:solidFill>
          <a:latin typeface="Verdana" charset="0"/>
        </a:defRPr>
      </a:lvl9pPr>
    </p:titleStyle>
    <p:bodyStyle>
      <a:lvl1pPr marL="342900" indent="-342900" algn="l" rtl="0" eaLnBrk="0" fontAlgn="base" hangingPunct="0">
        <a:spcBef>
          <a:spcPct val="20000"/>
        </a:spcBef>
        <a:spcAft>
          <a:spcPct val="0"/>
        </a:spcAft>
        <a:buClr>
          <a:schemeClr val="tx2"/>
        </a:buClr>
        <a:buSzPct val="75000"/>
        <a:buFont typeface="Wingdings 3" pitchFamily="-109" charset="2"/>
        <a:buChar char="p"/>
        <a:defRPr sz="2800">
          <a:solidFill>
            <a:schemeClr val="tx1"/>
          </a:solidFill>
          <a:latin typeface="+mn-lt"/>
          <a:ea typeface="ＭＳ Ｐゴシック" pitchFamily="-107" charset="-128"/>
          <a:cs typeface="ＭＳ Ｐゴシック" pitchFamily="-107" charset="-128"/>
        </a:defRPr>
      </a:lvl1pPr>
      <a:lvl2pPr marL="742950" indent="-285750" algn="l" rtl="0" eaLnBrk="0" fontAlgn="base" hangingPunct="0">
        <a:spcBef>
          <a:spcPct val="20000"/>
        </a:spcBef>
        <a:spcAft>
          <a:spcPct val="0"/>
        </a:spcAft>
        <a:buClr>
          <a:schemeClr val="tx2"/>
        </a:buClr>
        <a:buSzPct val="75000"/>
        <a:buFont typeface="Wingdings 3" pitchFamily="-109" charset="2"/>
        <a:buChar char="p"/>
        <a:defRPr sz="2400">
          <a:solidFill>
            <a:schemeClr val="tx1"/>
          </a:solidFill>
          <a:latin typeface="+mn-lt"/>
          <a:ea typeface="ＭＳ Ｐゴシック" charset="-128"/>
        </a:defRPr>
      </a:lvl2pPr>
      <a:lvl3pPr marL="1143000" indent="-228600" algn="l" rtl="0" eaLnBrk="0" fontAlgn="base" hangingPunct="0">
        <a:spcBef>
          <a:spcPct val="20000"/>
        </a:spcBef>
        <a:spcAft>
          <a:spcPct val="0"/>
        </a:spcAft>
        <a:buClr>
          <a:schemeClr val="tx2"/>
        </a:buClr>
        <a:buSzPct val="65000"/>
        <a:buFont typeface="Wingdings 3" pitchFamily="-109" charset="2"/>
        <a:buChar char="p"/>
        <a:defRPr sz="2000">
          <a:solidFill>
            <a:schemeClr val="tx1"/>
          </a:solidFill>
          <a:latin typeface="+mn-lt"/>
          <a:ea typeface="ＭＳ Ｐゴシック" charset="-128"/>
        </a:defRPr>
      </a:lvl3pPr>
      <a:lvl4pPr marL="1600200" indent="-228600" algn="l" rtl="0" eaLnBrk="0" fontAlgn="base" hangingPunct="0">
        <a:spcBef>
          <a:spcPct val="20000"/>
        </a:spcBef>
        <a:spcAft>
          <a:spcPct val="0"/>
        </a:spcAft>
        <a:buClr>
          <a:schemeClr val="tx2"/>
        </a:buClr>
        <a:buSzPct val="100000"/>
        <a:buFont typeface="Wingdings 3" pitchFamily="-109" charset="2"/>
        <a:buChar char="p"/>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lr>
          <a:schemeClr val="tx2"/>
        </a:buClr>
        <a:buSzPct val="100000"/>
        <a:buFont typeface="Wingdings 3" pitchFamily="-109" charset="2"/>
        <a:buChar char="p"/>
        <a:defRPr sz="1000">
          <a:solidFill>
            <a:schemeClr val="tx1"/>
          </a:solidFill>
          <a:latin typeface="+mn-lt"/>
          <a:ea typeface="ＭＳ Ｐゴシック" charset="-128"/>
        </a:defRPr>
      </a:lvl5pPr>
      <a:lvl6pPr marL="2514600" indent="-228600" algn="l" rtl="0" eaLnBrk="1" fontAlgn="base" hangingPunct="1">
        <a:spcBef>
          <a:spcPct val="20000"/>
        </a:spcBef>
        <a:spcAft>
          <a:spcPct val="0"/>
        </a:spcAft>
        <a:buClr>
          <a:schemeClr val="tx2"/>
        </a:buClr>
        <a:buSzPct val="100000"/>
        <a:buFont typeface="Wingdings 3" charset="2"/>
        <a:buChar char="p"/>
        <a:defRPr sz="1000">
          <a:solidFill>
            <a:schemeClr val="tx1"/>
          </a:solidFill>
          <a:latin typeface="+mn-lt"/>
          <a:ea typeface="ＭＳ Ｐゴシック" charset="-128"/>
        </a:defRPr>
      </a:lvl6pPr>
      <a:lvl7pPr marL="2971800" indent="-228600" algn="l" rtl="0" eaLnBrk="1" fontAlgn="base" hangingPunct="1">
        <a:spcBef>
          <a:spcPct val="20000"/>
        </a:spcBef>
        <a:spcAft>
          <a:spcPct val="0"/>
        </a:spcAft>
        <a:buClr>
          <a:schemeClr val="tx2"/>
        </a:buClr>
        <a:buSzPct val="100000"/>
        <a:buFont typeface="Wingdings 3" charset="2"/>
        <a:buChar char="p"/>
        <a:defRPr sz="1000">
          <a:solidFill>
            <a:schemeClr val="tx1"/>
          </a:solidFill>
          <a:latin typeface="+mn-lt"/>
          <a:ea typeface="ＭＳ Ｐゴシック" charset="-128"/>
        </a:defRPr>
      </a:lvl7pPr>
      <a:lvl8pPr marL="3429000" indent="-228600" algn="l" rtl="0" eaLnBrk="1" fontAlgn="base" hangingPunct="1">
        <a:spcBef>
          <a:spcPct val="20000"/>
        </a:spcBef>
        <a:spcAft>
          <a:spcPct val="0"/>
        </a:spcAft>
        <a:buClr>
          <a:schemeClr val="tx2"/>
        </a:buClr>
        <a:buSzPct val="100000"/>
        <a:buFont typeface="Wingdings 3" charset="2"/>
        <a:buChar char="p"/>
        <a:defRPr sz="1000">
          <a:solidFill>
            <a:schemeClr val="tx1"/>
          </a:solidFill>
          <a:latin typeface="+mn-lt"/>
          <a:ea typeface="ＭＳ Ｐゴシック" charset="-128"/>
        </a:defRPr>
      </a:lvl8pPr>
      <a:lvl9pPr marL="3886200" indent="-228600" algn="l" rtl="0" eaLnBrk="1" fontAlgn="base" hangingPunct="1">
        <a:spcBef>
          <a:spcPct val="20000"/>
        </a:spcBef>
        <a:spcAft>
          <a:spcPct val="0"/>
        </a:spcAft>
        <a:buClr>
          <a:schemeClr val="tx2"/>
        </a:buClr>
        <a:buSzPct val="100000"/>
        <a:buFont typeface="Wingdings 3" charset="2"/>
        <a:buChar char="p"/>
        <a:defRPr sz="1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711200" y="6248400"/>
            <a:ext cx="1897063" cy="457200"/>
          </a:xfrm>
          <a:prstGeom prst="rect">
            <a:avLst/>
          </a:prstGeom>
          <a:noFill/>
          <a:ln w="12700">
            <a:noFill/>
            <a:miter lim="800000"/>
            <a:headEnd/>
            <a:tailEnd/>
          </a:ln>
        </p:spPr>
        <p:txBody>
          <a:bodyPr wrap="none" anchor="ctr"/>
          <a:lstStyle/>
          <a:p>
            <a:pPr eaLnBrk="0" hangingPunct="0"/>
            <a:endParaRPr lang="en-US"/>
          </a:p>
        </p:txBody>
      </p:sp>
      <p:sp>
        <p:nvSpPr>
          <p:cNvPr id="17411" name="Rectangle 3"/>
          <p:cNvSpPr>
            <a:spLocks noChangeArrowheads="1"/>
          </p:cNvSpPr>
          <p:nvPr/>
        </p:nvSpPr>
        <p:spPr bwMode="auto">
          <a:xfrm>
            <a:off x="3149600" y="6248400"/>
            <a:ext cx="2844800" cy="457200"/>
          </a:xfrm>
          <a:prstGeom prst="rect">
            <a:avLst/>
          </a:prstGeom>
          <a:noFill/>
          <a:ln w="12700">
            <a:noFill/>
            <a:miter lim="800000"/>
            <a:headEnd/>
            <a:tailEnd/>
          </a:ln>
        </p:spPr>
        <p:txBody>
          <a:bodyPr wrap="none" anchor="ctr"/>
          <a:lstStyle/>
          <a:p>
            <a:pPr eaLnBrk="0" hangingPunct="0"/>
            <a:endParaRPr lang="en-US"/>
          </a:p>
        </p:txBody>
      </p:sp>
      <p:sp>
        <p:nvSpPr>
          <p:cNvPr id="17412" name="Rectangle 4"/>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pPr eaLnBrk="0" hangingPunct="0"/>
            <a:endParaRPr lang="en-US"/>
          </a:p>
        </p:txBody>
      </p:sp>
      <p:sp>
        <p:nvSpPr>
          <p:cNvPr id="17413" name="Rectangle 5"/>
          <p:cNvSpPr>
            <a:spLocks noChangeArrowheads="1"/>
          </p:cNvSpPr>
          <p:nvPr/>
        </p:nvSpPr>
        <p:spPr bwMode="auto">
          <a:xfrm>
            <a:off x="3124200" y="6248400"/>
            <a:ext cx="2895600" cy="457200"/>
          </a:xfrm>
          <a:prstGeom prst="rect">
            <a:avLst/>
          </a:prstGeom>
          <a:noFill/>
          <a:ln w="12700">
            <a:noFill/>
            <a:miter lim="800000"/>
            <a:headEnd/>
            <a:tailEnd/>
          </a:ln>
        </p:spPr>
        <p:txBody>
          <a:bodyPr wrap="none" anchor="ctr"/>
          <a:lstStyle/>
          <a:p>
            <a:pPr eaLnBrk="0" hangingPunct="0"/>
            <a:endParaRPr lang="en-US"/>
          </a:p>
        </p:txBody>
      </p:sp>
      <p:sp>
        <p:nvSpPr>
          <p:cNvPr id="17414" name="Rectangle 6"/>
          <p:cNvSpPr>
            <a:spLocks noChangeArrowheads="1"/>
          </p:cNvSpPr>
          <p:nvPr/>
        </p:nvSpPr>
        <p:spPr bwMode="auto">
          <a:xfrm>
            <a:off x="685800" y="6248400"/>
            <a:ext cx="1905000" cy="457200"/>
          </a:xfrm>
          <a:prstGeom prst="rect">
            <a:avLst/>
          </a:prstGeom>
          <a:noFill/>
          <a:ln w="12700">
            <a:noFill/>
            <a:miter lim="800000"/>
            <a:headEnd/>
            <a:tailEnd/>
          </a:ln>
        </p:spPr>
        <p:txBody>
          <a:bodyPr wrap="none" anchor="ctr"/>
          <a:lstStyle/>
          <a:p>
            <a:pPr eaLnBrk="0" hangingPunct="0"/>
            <a:endParaRPr lang="en-US"/>
          </a:p>
        </p:txBody>
      </p:sp>
      <p:sp>
        <p:nvSpPr>
          <p:cNvPr id="4104" name="Rectangle 8"/>
          <p:cNvSpPr>
            <a:spLocks noGrp="1" noChangeArrowheads="1"/>
          </p:cNvSpPr>
          <p:nvPr>
            <p:ph type="ctrTitle"/>
          </p:nvPr>
        </p:nvSpPr>
        <p:spPr/>
        <p:txBody>
          <a:bodyPr/>
          <a:lstStyle/>
          <a:p>
            <a:pPr algn="ctr" eaLnBrk="1" hangingPunct="1"/>
            <a:r>
              <a:rPr lang="en-US" smtClean="0">
                <a:solidFill>
                  <a:schemeClr val="tx1"/>
                </a:solidFill>
                <a:ea typeface="ＭＳ Ｐゴシック" pitchFamily="-109" charset="-128"/>
              </a:rPr>
              <a:t>R</a:t>
            </a:r>
            <a:r>
              <a:rPr lang="en-US" smtClean="0">
                <a:ea typeface="ＭＳ Ｐゴシック" pitchFamily="-109" charset="-128"/>
              </a:rPr>
              <a:t>APID </a:t>
            </a:r>
            <a:r>
              <a:rPr lang="en-US" smtClean="0">
                <a:solidFill>
                  <a:schemeClr val="tx1"/>
                </a:solidFill>
                <a:ea typeface="ＭＳ Ｐゴシック" pitchFamily="-109" charset="-128"/>
              </a:rPr>
              <a:t>I</a:t>
            </a:r>
            <a:r>
              <a:rPr lang="en-US" smtClean="0">
                <a:ea typeface="ＭＳ Ｐゴシック" pitchFamily="-109" charset="-128"/>
              </a:rPr>
              <a:t>NTERVENTION WITH </a:t>
            </a:r>
            <a:r>
              <a:rPr lang="en-US" smtClean="0">
                <a:solidFill>
                  <a:schemeClr val="tx1"/>
                </a:solidFill>
                <a:ea typeface="ＭＳ Ｐゴシック" pitchFamily="-109" charset="-128"/>
              </a:rPr>
              <a:t>G</a:t>
            </a:r>
            <a:r>
              <a:rPr lang="en-US" smtClean="0">
                <a:ea typeface="ＭＳ Ｐゴシック" pitchFamily="-109" charset="-128"/>
              </a:rPr>
              <a:t>TN IN </a:t>
            </a:r>
            <a:r>
              <a:rPr lang="en-US" smtClean="0">
                <a:solidFill>
                  <a:schemeClr val="tx1"/>
                </a:solidFill>
                <a:ea typeface="ＭＳ Ｐゴシック" pitchFamily="-109" charset="-128"/>
              </a:rPr>
              <a:t>H</a:t>
            </a:r>
            <a:r>
              <a:rPr lang="en-US" smtClean="0">
                <a:ea typeface="ＭＳ Ｐゴシック" pitchFamily="-109" charset="-128"/>
              </a:rPr>
              <a:t>YPERACUTE STROKE </a:t>
            </a:r>
            <a:r>
              <a:rPr lang="en-US" smtClean="0">
                <a:solidFill>
                  <a:schemeClr val="tx1"/>
                </a:solidFill>
                <a:ea typeface="ＭＳ Ｐゴシック" pitchFamily="-109" charset="-128"/>
              </a:rPr>
              <a:t>T</a:t>
            </a:r>
            <a:r>
              <a:rPr lang="en-US" smtClean="0">
                <a:ea typeface="ＭＳ Ｐゴシック" pitchFamily="-109" charset="-128"/>
              </a:rPr>
              <a:t>RIAL: RIGHT</a:t>
            </a:r>
          </a:p>
        </p:txBody>
      </p:sp>
      <p:sp>
        <p:nvSpPr>
          <p:cNvPr id="17416" name="Subtitle 10"/>
          <p:cNvSpPr>
            <a:spLocks noGrp="1"/>
          </p:cNvSpPr>
          <p:nvPr>
            <p:ph type="subTitle" idx="1"/>
          </p:nvPr>
        </p:nvSpPr>
        <p:spPr/>
        <p:txBody>
          <a:bodyPr/>
          <a:lstStyle/>
          <a:p>
            <a:pPr eaLnBrk="1" hangingPunct="1"/>
            <a:r>
              <a:rPr lang="en-US" dirty="0" smtClean="0">
                <a:ea typeface="ＭＳ Ｐゴシック" pitchFamily="-109" charset="-128"/>
              </a:rPr>
              <a:t/>
            </a:r>
            <a:br>
              <a:rPr lang="en-US" dirty="0" smtClean="0">
                <a:ea typeface="ＭＳ Ｐゴシック" pitchFamily="-109" charset="-128"/>
              </a:rPr>
            </a:br>
            <a:r>
              <a:rPr lang="en-US" dirty="0" smtClean="0">
                <a:ea typeface="ＭＳ Ｐゴシック" pitchFamily="-109" charset="-128"/>
              </a:rPr>
              <a:t>New Trial Envelopes: April 2011</a:t>
            </a:r>
          </a:p>
        </p:txBody>
      </p:sp>
      <p:pic>
        <p:nvPicPr>
          <p:cNvPr id="17417" name="Picture 150" descr="un_tf_sm"/>
          <p:cNvPicPr>
            <a:picLocks noChangeAspect="1" noChangeArrowheads="1"/>
          </p:cNvPicPr>
          <p:nvPr/>
        </p:nvPicPr>
        <p:blipFill>
          <a:blip r:embed="rId3"/>
          <a:srcRect/>
          <a:stretch>
            <a:fillRect/>
          </a:stretch>
        </p:blipFill>
        <p:spPr bwMode="auto">
          <a:xfrm>
            <a:off x="0" y="6172200"/>
            <a:ext cx="2463800" cy="6858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inside envelope will contain the randomisation details of the patient and the gauze dressing with or without a GTN patch.</a:t>
            </a:r>
            <a:endParaRPr lang="en-GB" dirty="0"/>
          </a:p>
        </p:txBody>
      </p:sp>
      <p:pic>
        <p:nvPicPr>
          <p:cNvPr id="4" name="Content Placeholder 3" descr="P4010013.jpg"/>
          <p:cNvPicPr>
            <a:picLocks noGrp="1" noChangeAspect="1"/>
          </p:cNvPicPr>
          <p:nvPr>
            <p:ph idx="1"/>
          </p:nvPr>
        </p:nvPicPr>
        <p:blipFill>
          <a:blip r:embed="rId2"/>
          <a:stretch>
            <a:fillRect/>
          </a:stretch>
        </p:blipFill>
        <p:spPr>
          <a:xfrm>
            <a:off x="381000" y="1219200"/>
            <a:ext cx="8305800" cy="5410200"/>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Bend the circular patch at the diameter (2 brown lines). After it snaps, peel open the patch and apply it on the patient’s skin as per the accompanying instructions.</a:t>
            </a:r>
            <a:endParaRPr lang="en-GB" dirty="0"/>
          </a:p>
        </p:txBody>
      </p:sp>
      <p:pic>
        <p:nvPicPr>
          <p:cNvPr id="4" name="Content Placeholder 3" descr="P4010015.jpg"/>
          <p:cNvPicPr>
            <a:picLocks noGrp="1" noChangeAspect="1"/>
          </p:cNvPicPr>
          <p:nvPr>
            <p:ph idx="1"/>
          </p:nvPr>
        </p:nvPicPr>
        <p:blipFill>
          <a:blip r:embed="rId2"/>
          <a:stretch>
            <a:fillRect/>
          </a:stretch>
        </p:blipFill>
        <p:spPr>
          <a:xfrm>
            <a:off x="381000" y="1219200"/>
            <a:ext cx="8077199" cy="5638800"/>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Call Berman and then inform Sandeep about the recruitment.</a:t>
            </a:r>
          </a:p>
          <a:p>
            <a:r>
              <a:rPr lang="en-GB" dirty="0" smtClean="0"/>
              <a:t>If out of hours, you have a potential patient,  check with Sandeep to ensure availability before randomising patient.</a:t>
            </a:r>
          </a:p>
          <a:p>
            <a:r>
              <a:rPr lang="en-GB" dirty="0" smtClean="0"/>
              <a:t>Take a reading 15 minutes after randomisation and enter it on the data sheet.</a:t>
            </a:r>
          </a:p>
          <a:p>
            <a:r>
              <a:rPr lang="en-GB" dirty="0" smtClean="0"/>
              <a:t>Handover care to Sandeep/research nurses at the hospital.</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514600"/>
            <a:ext cx="7621588" cy="1104900"/>
          </a:xfrm>
        </p:spPr>
        <p:txBody>
          <a:bodyPr/>
          <a:lstStyle/>
          <a:p>
            <a:pPr algn="ctr" eaLnBrk="1" hangingPunct="1"/>
            <a:r>
              <a:rPr lang="en-US" smtClean="0">
                <a:ea typeface="ＭＳ Ｐゴシック" pitchFamily="-109" charset="-128"/>
              </a:rPr>
              <a:t>Thank you</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Right: Envelope Replacement- Apr 2011</a:t>
            </a:r>
            <a:endParaRPr lang="en-GB" dirty="0"/>
          </a:p>
        </p:txBody>
      </p:sp>
      <p:sp>
        <p:nvSpPr>
          <p:cNvPr id="3" name="Content Placeholder 2"/>
          <p:cNvSpPr>
            <a:spLocks noGrp="1"/>
          </p:cNvSpPr>
          <p:nvPr>
            <p:ph idx="1"/>
          </p:nvPr>
        </p:nvSpPr>
        <p:spPr/>
        <p:txBody>
          <a:bodyPr/>
          <a:lstStyle/>
          <a:p>
            <a:r>
              <a:rPr lang="en-GB" dirty="0" smtClean="0"/>
              <a:t>Start using the new white envelopes from 07 April 2011</a:t>
            </a:r>
          </a:p>
          <a:p>
            <a:r>
              <a:rPr lang="en-GB" dirty="0" smtClean="0"/>
              <a:t>Stop using the old brown envelopes from 07 April 2011</a:t>
            </a:r>
          </a:p>
          <a:p>
            <a:r>
              <a:rPr lang="en-GB" dirty="0" smtClean="0"/>
              <a:t>If you find any brown envelopes after 07 April 2011- please post them by EMAS internal mail to my address- it has my details on the front.</a:t>
            </a:r>
          </a:p>
          <a:p>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1800" dirty="0" smtClean="0"/>
              <a:t>The new envelopes are in a transparent blue plastic folder. The inclusion and exclusion criteria are visible from outside the folder.</a:t>
            </a:r>
            <a:endParaRPr lang="en-GB" sz="1800" dirty="0"/>
          </a:p>
        </p:txBody>
      </p:sp>
      <p:pic>
        <p:nvPicPr>
          <p:cNvPr id="4" name="Content Placeholder 3" descr="P4010005_edited-1.jpg"/>
          <p:cNvPicPr>
            <a:picLocks noGrp="1" noChangeAspect="1"/>
          </p:cNvPicPr>
          <p:nvPr>
            <p:ph idx="1"/>
          </p:nvPr>
        </p:nvPicPr>
        <p:blipFill>
          <a:blip r:embed="rId2"/>
          <a:stretch>
            <a:fillRect/>
          </a:stretch>
        </p:blipFill>
        <p:spPr>
          <a:xfrm>
            <a:off x="304800" y="1219200"/>
            <a:ext cx="8610600" cy="5410200"/>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paramedic’s guide to recruitment, non inclusion form and the ambulance  information sheet are in the plastic folder. Importantly, you only need to open the folder and not the envelope to access these forms.</a:t>
            </a:r>
            <a:endParaRPr lang="en-GB" dirty="0"/>
          </a:p>
        </p:txBody>
      </p:sp>
      <p:pic>
        <p:nvPicPr>
          <p:cNvPr id="4" name="Content Placeholder 3" descr="P4010006_edited-1.jpg"/>
          <p:cNvPicPr>
            <a:picLocks noGrp="1" noChangeAspect="1"/>
          </p:cNvPicPr>
          <p:nvPr>
            <p:ph idx="1"/>
          </p:nvPr>
        </p:nvPicPr>
        <p:blipFill>
          <a:blip r:embed="rId2"/>
          <a:stretch>
            <a:fillRect/>
          </a:stretch>
        </p:blipFill>
        <p:spPr>
          <a:xfrm>
            <a:off x="981869" y="1219200"/>
            <a:ext cx="7213600" cy="5410200"/>
          </a:xfr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67750" cy="838200"/>
          </a:xfrm>
        </p:spPr>
        <p:txBody>
          <a:bodyPr/>
          <a:lstStyle/>
          <a:p>
            <a:r>
              <a:rPr lang="en-GB" dirty="0" smtClean="0"/>
              <a:t>Use the information sheet to explain the trial to patient. If patient is FAST positive and is not randomised for whatever reason, please fill a non inclusion form. If eligible and willing to consent, you may open the main envelope to access the consent forms. The paramedics guide will explain this in more detail.</a:t>
            </a:r>
            <a:endParaRPr lang="en-GB" dirty="0"/>
          </a:p>
        </p:txBody>
      </p:sp>
      <p:pic>
        <p:nvPicPr>
          <p:cNvPr id="4" name="Content Placeholder 3" descr="P4010007.jpg"/>
          <p:cNvPicPr>
            <a:picLocks noGrp="1" noChangeAspect="1"/>
          </p:cNvPicPr>
          <p:nvPr>
            <p:ph idx="1"/>
          </p:nvPr>
        </p:nvPicPr>
        <p:blipFill>
          <a:blip r:embed="rId2"/>
          <a:stretch>
            <a:fillRect/>
          </a:stretch>
        </p:blipFill>
        <p:spPr>
          <a:xfrm>
            <a:off x="381000" y="1600200"/>
            <a:ext cx="8153399" cy="5257800"/>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envelope has my address in the front and a 3 digit number (the one shown below is a sample)</a:t>
            </a:r>
            <a:endParaRPr lang="en-GB" dirty="0"/>
          </a:p>
        </p:txBody>
      </p:sp>
      <p:pic>
        <p:nvPicPr>
          <p:cNvPr id="4" name="Content Placeholder 3" descr="P4010008.jpg"/>
          <p:cNvPicPr>
            <a:picLocks noGrp="1" noChangeAspect="1"/>
          </p:cNvPicPr>
          <p:nvPr>
            <p:ph idx="1"/>
          </p:nvPr>
        </p:nvPicPr>
        <p:blipFill>
          <a:blip r:embed="rId2"/>
          <a:stretch>
            <a:fillRect/>
          </a:stretch>
        </p:blipFill>
        <p:spPr>
          <a:xfrm>
            <a:off x="381000" y="1219200"/>
            <a:ext cx="8305800" cy="5638800"/>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inclusion and exclusion criteria on the back of the envelope which can be reviewed through the transparent plastic folder as shown previously.</a:t>
            </a:r>
            <a:endParaRPr lang="en-GB" dirty="0"/>
          </a:p>
        </p:txBody>
      </p:sp>
      <p:pic>
        <p:nvPicPr>
          <p:cNvPr id="4" name="Content Placeholder 3" descr="P4010009.jpg"/>
          <p:cNvPicPr>
            <a:picLocks noGrp="1" noChangeAspect="1"/>
          </p:cNvPicPr>
          <p:nvPr>
            <p:ph idx="1"/>
          </p:nvPr>
        </p:nvPicPr>
        <p:blipFill>
          <a:blip r:embed="rId2"/>
          <a:stretch>
            <a:fillRect/>
          </a:stretch>
        </p:blipFill>
        <p:spPr>
          <a:xfrm>
            <a:off x="381000" y="1219200"/>
            <a:ext cx="8229600" cy="5638800"/>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67750" cy="838200"/>
          </a:xfrm>
        </p:spPr>
        <p:txBody>
          <a:bodyPr/>
          <a:lstStyle/>
          <a:p>
            <a:r>
              <a:rPr lang="en-GB" dirty="0" smtClean="0"/>
              <a:t>If patient is eligible and willing, open the main envelope. It has 3 consent forms and the baseline data sheet. First fill the consent form. Patient is now in the trial. Next fill the baseline data sheet (except randomisation details) before proceeding </a:t>
            </a:r>
            <a:r>
              <a:rPr lang="en-GB" smtClean="0"/>
              <a:t>to open the inside smaller  </a:t>
            </a:r>
            <a:r>
              <a:rPr lang="en-GB" dirty="0" smtClean="0"/>
              <a:t>envelope.</a:t>
            </a:r>
            <a:endParaRPr lang="en-GB" dirty="0"/>
          </a:p>
        </p:txBody>
      </p:sp>
      <p:pic>
        <p:nvPicPr>
          <p:cNvPr id="4" name="Content Placeholder 3" descr="P4010011.jpg"/>
          <p:cNvPicPr>
            <a:picLocks noGrp="1" noChangeAspect="1"/>
          </p:cNvPicPr>
          <p:nvPr>
            <p:ph idx="1"/>
          </p:nvPr>
        </p:nvPicPr>
        <p:blipFill>
          <a:blip r:embed="rId2"/>
          <a:stretch>
            <a:fillRect/>
          </a:stretch>
        </p:blipFill>
        <p:spPr>
          <a:xfrm>
            <a:off x="381000" y="1447800"/>
            <a:ext cx="8153400" cy="5410200"/>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small envelope should ONLY be opened after the consent form and baseline data sheet are filled. The time of opening this envelope is the time of randomisation.</a:t>
            </a:r>
            <a:endParaRPr lang="en-GB" dirty="0"/>
          </a:p>
        </p:txBody>
      </p:sp>
      <p:pic>
        <p:nvPicPr>
          <p:cNvPr id="4" name="Content Placeholder 3" descr="P4010012.jpg"/>
          <p:cNvPicPr>
            <a:picLocks noGrp="1" noChangeAspect="1"/>
          </p:cNvPicPr>
          <p:nvPr>
            <p:ph idx="1"/>
          </p:nvPr>
        </p:nvPicPr>
        <p:blipFill>
          <a:blip r:embed="rId2"/>
          <a:stretch>
            <a:fillRect/>
          </a:stretch>
        </p:blipFill>
        <p:spPr>
          <a:xfrm>
            <a:off x="381000" y="1219200"/>
            <a:ext cx="8229600" cy="5638800"/>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NIHSS stroke training  20090518[1]">
  <a:themeElements>
    <a:clrScheme name="">
      <a:dk1>
        <a:srgbClr val="000000"/>
      </a:dk1>
      <a:lt1>
        <a:srgbClr val="FFFFFF"/>
      </a:lt1>
      <a:dk2>
        <a:srgbClr val="114FFB"/>
      </a:dk2>
      <a:lt2>
        <a:srgbClr val="E2FA2E"/>
      </a:lt2>
      <a:accent1>
        <a:srgbClr val="00B7A5"/>
      </a:accent1>
      <a:accent2>
        <a:srgbClr val="D49FFF"/>
      </a:accent2>
      <a:accent3>
        <a:srgbClr val="AAB2FD"/>
      </a:accent3>
      <a:accent4>
        <a:srgbClr val="DADADA"/>
      </a:accent4>
      <a:accent5>
        <a:srgbClr val="AAD8CF"/>
      </a:accent5>
      <a:accent6>
        <a:srgbClr val="C090E7"/>
      </a:accent6>
      <a:hlink>
        <a:srgbClr val="7B00E4"/>
      </a:hlink>
      <a:folHlink>
        <a:srgbClr val="618FFD"/>
      </a:folHlink>
    </a:clrScheme>
    <a:fontScheme name="Bath 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solidFill>
              <a:schemeClr val="tx1"/>
            </a:solidFill>
            <a:effectLst/>
            <a:latin typeface="Times" charset="0"/>
          </a:defRPr>
        </a:defPPr>
      </a:lstStyle>
    </a:lnDef>
  </a:objectDefaults>
  <a:extraClrSchemeLst>
    <a:extraClrScheme>
      <a:clrScheme name="Bath templat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ath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ath templat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ath templat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ath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ath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ath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NIHSS stroke training  20090518[1]</Template>
  <TotalTime>1030</TotalTime>
  <Pages>32</Pages>
  <Words>445</Words>
  <Application>Microsoft Macintosh PowerPoint</Application>
  <PresentationFormat>On-screen Show (4:3)</PresentationFormat>
  <Paragraphs>23</Paragraphs>
  <Slides>13</Slides>
  <Notes>2</Notes>
  <HiddenSlides>0</HiddenSlides>
  <MMClips>0</MMClips>
  <ScaleCrop>false</ScaleCrop>
  <HeadingPairs>
    <vt:vector size="4" baseType="variant">
      <vt:variant>
        <vt:lpstr>Design Template</vt:lpstr>
      </vt:variant>
      <vt:variant>
        <vt:i4>1</vt:i4>
      </vt:variant>
      <vt:variant>
        <vt:lpstr>Slide Titles</vt:lpstr>
      </vt:variant>
      <vt:variant>
        <vt:i4>13</vt:i4>
      </vt:variant>
    </vt:vector>
  </HeadingPairs>
  <TitlesOfParts>
    <vt:vector size="14" baseType="lpstr">
      <vt:lpstr>NIHSS stroke training  20090518[1]</vt:lpstr>
      <vt:lpstr>RAPID INTERVENTION WITH GTN IN HYPERACUTE STROKE TRIAL: RIGHT</vt:lpstr>
      <vt:lpstr>Right: Envelope Replacement- Apr 2011</vt:lpstr>
      <vt:lpstr>The new envelopes are in a transparent blue plastic folder. The inclusion and exclusion criteria are visible from outside the folder.</vt:lpstr>
      <vt:lpstr>The paramedic’s guide to recruitment, non inclusion form and the ambulance  information sheet are in the plastic folder. Importantly, you only need to open the folder and not the envelope to access these forms.</vt:lpstr>
      <vt:lpstr>Use the information sheet to explain the trial to patient. If patient is FAST positive and is not randomised for whatever reason, please fill a non inclusion form. If eligible and willing to consent, you may open the main envelope to access the consent forms. The paramedics guide will explain this in more detail.</vt:lpstr>
      <vt:lpstr>The envelope has my address in the front and a 3 digit number (the one shown below is a sample)</vt:lpstr>
      <vt:lpstr>The inclusion and exclusion criteria on the back of the envelope which can be reviewed through the transparent plastic folder as shown previously.</vt:lpstr>
      <vt:lpstr>If patient is eligible and willing, open the main envelope. It has 3 consent forms and the baseline data sheet. First fill the consent form. Patient is now in the trial. Next fill the baseline data sheet (except randomisation details) before proceeding to open the inside smaller  envelope.</vt:lpstr>
      <vt:lpstr>The small envelope should ONLY be opened after the consent form and baseline data sheet are filled. The time of opening this envelope is the time of randomisation.</vt:lpstr>
      <vt:lpstr>The inside envelope will contain the randomisation details of the patient and the gauze dressing with or without a GTN patch.</vt:lpstr>
      <vt:lpstr>Bend the circular patch at the diameter (2 brown lines). After it snaps, peel open the patch and apply it on the patient’s skin as per the accompanying instructions.</vt:lpstr>
      <vt:lpstr>Slide 12</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RAPID INTERVENTION WITH GTN IN HYPERACUTE STROKE: RIGHT</dc:title>
  <dc:subject>Stroke</dc:subject>
  <dc:creator>Sandeep Ankolekar</dc:creator>
  <cp:lastModifiedBy>Sandeep Ankolekar</cp:lastModifiedBy>
  <cp:revision>100</cp:revision>
  <cp:lastPrinted>2009-11-26T10:19:56Z</cp:lastPrinted>
  <dcterms:created xsi:type="dcterms:W3CDTF">2011-07-20T14:08:04Z</dcterms:created>
  <dcterms:modified xsi:type="dcterms:W3CDTF">2011-07-20T14:12:51Z</dcterms:modified>
</cp:coreProperties>
</file>